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22" r:id="rId2"/>
    <p:sldId id="259" r:id="rId3"/>
    <p:sldId id="321" r:id="rId4"/>
    <p:sldId id="323" r:id="rId5"/>
    <p:sldId id="324" r:id="rId6"/>
    <p:sldId id="325" r:id="rId7"/>
    <p:sldId id="296" r:id="rId8"/>
  </p:sldIdLst>
  <p:sldSz cx="12190413" cy="6859588"/>
  <p:notesSz cx="6858000" cy="9144000"/>
  <p:embeddedFontLst>
    <p:embeddedFont>
      <p:font typeface="굴림체" panose="020B0609000101010101" pitchFamily="49" charset="-127"/>
      <p:regular r:id="rId11"/>
    </p:embeddedFont>
    <p:embeddedFont>
      <p:font typeface="맑은 고딕" panose="020B0503020000020004" pitchFamily="34" charset="-127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Noto Sans" panose="020B0502040504020204" pitchFamily="34" charset="0"/>
      <p:regular r:id="rId20"/>
      <p:bold r:id="rId21"/>
      <p:italic r:id="rId22"/>
      <p:boldItalic r:id="rId23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5994"/>
    <a:srgbClr val="35312B"/>
    <a:srgbClr val="645C50"/>
    <a:srgbClr val="A19889"/>
    <a:srgbClr val="B6D949"/>
    <a:srgbClr val="025B2E"/>
    <a:srgbClr val="689C82"/>
    <a:srgbClr val="4A725E"/>
    <a:srgbClr val="416A7E"/>
    <a:srgbClr val="E7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4792" autoAdjust="0"/>
  </p:normalViewPr>
  <p:slideViewPr>
    <p:cSldViewPr>
      <p:cViewPr varScale="1">
        <p:scale>
          <a:sx n="85" d="100"/>
          <a:sy n="85" d="100"/>
        </p:scale>
        <p:origin x="696" y="62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749328" y="3571131"/>
            <a:ext cx="6831461" cy="190878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645C50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774041" y="5407913"/>
            <a:ext cx="6806747" cy="47015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645C50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326785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2022-11-03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326785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09521" y="4207024"/>
            <a:ext cx="8963503" cy="131100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645C50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84720" y="3573810"/>
            <a:ext cx="5231941" cy="1440160"/>
          </a:xfrm>
        </p:spPr>
        <p:txBody>
          <a:bodyPr/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 </a:t>
            </a:r>
            <a:b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b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Disaster Tweets</a:t>
            </a:r>
            <a:endParaRPr lang="ko-KR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CCE2C8A-1731-5F81-ACE6-374504D73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1832" y="5056309"/>
            <a:ext cx="6806747" cy="470153"/>
          </a:xfrm>
        </p:spPr>
        <p:txBody>
          <a:bodyPr/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-Sai Kumar Reddy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Nossam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-Vineeth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Billakanti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Abhinay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Reddy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Guntipally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-Likitha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Guthikonda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 descr="Logo Variations | Kent State University">
            <a:extLst>
              <a:ext uri="{FF2B5EF4-FFF2-40B4-BE49-F238E27FC236}">
                <a16:creationId xmlns:a16="http://schemas.microsoft.com/office/drawing/2014/main" id="{0E8D62EA-FAB5-D313-5C87-02AFAE847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15" y="2145329"/>
            <a:ext cx="3633031" cy="138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inimal Black and White Twitter | App icon design, Black app, App background">
            <a:extLst>
              <a:ext uri="{FF2B5EF4-FFF2-40B4-BE49-F238E27FC236}">
                <a16:creationId xmlns:a16="http://schemas.microsoft.com/office/drawing/2014/main" id="{FA8ED70D-3AAB-29F4-22A2-651A66785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198" y="261442"/>
            <a:ext cx="5702246" cy="570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6743278" y="1485609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CONTENTS</a:t>
            </a:r>
            <a:endParaRPr lang="ko-KR" altLang="en-US" sz="3600" b="1" dirty="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6862355" y="2255050"/>
            <a:ext cx="4129395" cy="4983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URLs and Hashtags</a:t>
            </a:r>
          </a:p>
          <a:p>
            <a:pPr marL="457200" indent="-457200">
              <a:lnSpc>
                <a:spcPct val="200000"/>
              </a:lnSpc>
              <a:buAutoNum type="arabicPeriod" startAt="2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Punctuation</a:t>
            </a:r>
          </a:p>
          <a:p>
            <a:pPr marL="457200" indent="-457200">
              <a:lnSpc>
                <a:spcPct val="200000"/>
              </a:lnSpc>
              <a:buAutoNum type="arabicPeriod" startAt="2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Stop Words</a:t>
            </a:r>
          </a:p>
          <a:p>
            <a:pPr marL="457200" indent="-457200">
              <a:lnSpc>
                <a:spcPct val="200000"/>
              </a:lnSpc>
              <a:buAutoNum type="arabicPeriod" startAt="2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Non-word Characters</a:t>
            </a:r>
          </a:p>
          <a:p>
            <a:pPr marL="457200" indent="-457200">
              <a:lnSpc>
                <a:spcPct val="200000"/>
              </a:lnSpc>
              <a:buAutoNum type="arabicPeriod" startAt="2"/>
              <a:defRPr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AutoNum type="arabicPeriod" startAt="2"/>
              <a:defRPr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AutoNum type="arabicPeriod"/>
              <a:defRPr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050" name="Picture 2" descr="Black And White Twitter Icon | Twitter icon png, Twitter logo, Instagram  highlight icons">
            <a:extLst>
              <a:ext uri="{FF2B5EF4-FFF2-40B4-BE49-F238E27FC236}">
                <a16:creationId xmlns:a16="http://schemas.microsoft.com/office/drawing/2014/main" id="{438F4AC8-F0ED-CE95-3C4A-1EA82733A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0" y="1492593"/>
            <a:ext cx="4240332" cy="424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Logo Variations | Kent State University">
            <a:extLst>
              <a:ext uri="{FF2B5EF4-FFF2-40B4-BE49-F238E27FC236}">
                <a16:creationId xmlns:a16="http://schemas.microsoft.com/office/drawing/2014/main" id="{292E22FA-1CDA-511A-0F90-978E4AB0F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604" y="5950074"/>
            <a:ext cx="1832831" cy="69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25957" y="1493819"/>
            <a:ext cx="10971372" cy="4824535"/>
          </a:xfrm>
        </p:spPr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altLang="ko-KR" dirty="0"/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URLs and Hashtags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10" descr="Logo Variations | Kent State University">
            <a:extLst>
              <a:ext uri="{FF2B5EF4-FFF2-40B4-BE49-F238E27FC236}">
                <a16:creationId xmlns:a16="http://schemas.microsoft.com/office/drawing/2014/main" id="{F3885C5D-0128-FFE4-0DA5-7F93777B5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615" y="6105345"/>
            <a:ext cx="1976847" cy="75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E9F2C97F-BAA3-96BB-68A5-940D4F2E47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7E9920-BA09-B6DC-CABD-1DCAADE404CB}"/>
              </a:ext>
            </a:extLst>
          </p:cNvPr>
          <p:cNvSpPr txBox="1"/>
          <p:nvPr/>
        </p:nvSpPr>
        <p:spPr>
          <a:xfrm>
            <a:off x="0" y="1472286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A80688-0D26-2F0A-BAAD-2905C3102176}"/>
              </a:ext>
            </a:extLst>
          </p:cNvPr>
          <p:cNvSpPr txBox="1"/>
          <p:nvPr/>
        </p:nvSpPr>
        <p:spPr>
          <a:xfrm>
            <a:off x="-43583" y="4400445"/>
            <a:ext cx="610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402D3C-E823-0F4F-1522-0A1A6C270209}"/>
              </a:ext>
            </a:extLst>
          </p:cNvPr>
          <p:cNvSpPr txBox="1"/>
          <p:nvPr/>
        </p:nvSpPr>
        <p:spPr>
          <a:xfrm>
            <a:off x="5800241" y="1440142"/>
            <a:ext cx="6131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466CA3-F116-B7C1-983C-B72A6FD1EF89}"/>
              </a:ext>
            </a:extLst>
          </p:cNvPr>
          <p:cNvSpPr txBox="1"/>
          <p:nvPr/>
        </p:nvSpPr>
        <p:spPr>
          <a:xfrm>
            <a:off x="5813263" y="4310220"/>
            <a:ext cx="6378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63D74B-F5D1-8915-361A-AC16213B5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939" y="4145286"/>
            <a:ext cx="5470343" cy="26688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148509F-6B4A-3BD9-018F-EDA6602DC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71" y="1396904"/>
            <a:ext cx="5470343" cy="26089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94120A2-E52B-9957-A7A5-E013C0C6E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63" y="1326906"/>
            <a:ext cx="5277536" cy="29268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A006F1A-17AC-5ECF-BAF9-6E221283F5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09" y="4381765"/>
            <a:ext cx="5275026" cy="24778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831A77-23D5-D9C8-3C77-A9360157B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25" t="1795" r="7825" b="6063"/>
          <a:stretch/>
        </p:blipFill>
        <p:spPr>
          <a:xfrm>
            <a:off x="-97482" y="1403105"/>
            <a:ext cx="5760640" cy="259228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6AF1018-27F8-265A-F125-4F2B02884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Removing Punctuation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D54F39-993B-C126-AC2D-89C827ACE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74" y="4181885"/>
            <a:ext cx="6264696" cy="2592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39CBED-C878-F997-58DC-086A2FB46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582" y="1565898"/>
            <a:ext cx="5971182" cy="15548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A6DF7E-EA59-3254-2BDB-16308F3268A8}"/>
              </a:ext>
            </a:extLst>
          </p:cNvPr>
          <p:cNvSpPr txBox="1"/>
          <p:nvPr/>
        </p:nvSpPr>
        <p:spPr>
          <a:xfrm>
            <a:off x="-27724" y="1320632"/>
            <a:ext cx="6145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935D8A-B1E7-2958-8618-56DDCEE67AB6}"/>
              </a:ext>
            </a:extLst>
          </p:cNvPr>
          <p:cNvSpPr txBox="1"/>
          <p:nvPr/>
        </p:nvSpPr>
        <p:spPr>
          <a:xfrm>
            <a:off x="5732916" y="1565898"/>
            <a:ext cx="5275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E9EE9E-8B6C-940A-DCAD-C72871705E1E}"/>
              </a:ext>
            </a:extLst>
          </p:cNvPr>
          <p:cNvSpPr txBox="1"/>
          <p:nvPr/>
        </p:nvSpPr>
        <p:spPr>
          <a:xfrm>
            <a:off x="3502918" y="4077866"/>
            <a:ext cx="6145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289648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2DC07F-B7BC-8154-B24B-9652519C1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58" y="4216772"/>
            <a:ext cx="6624736" cy="238490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42336D7-74E8-61A0-EAF7-E2266B0DE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3.Removing Stop Words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640A7E-5F0E-4DCF-AB90-70B8A9C11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638" y="1629304"/>
            <a:ext cx="5297364" cy="2410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3F91F2-9B92-2148-845E-8F61D31A9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45" y="1561701"/>
            <a:ext cx="5446465" cy="2223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A89642-E33C-DA40-5041-643078A83CC9}"/>
              </a:ext>
            </a:extLst>
          </p:cNvPr>
          <p:cNvSpPr txBox="1"/>
          <p:nvPr/>
        </p:nvSpPr>
        <p:spPr>
          <a:xfrm>
            <a:off x="0" y="1557586"/>
            <a:ext cx="445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91A7B8-368D-1BF7-6849-A7BCA8E76C80}"/>
              </a:ext>
            </a:extLst>
          </p:cNvPr>
          <p:cNvSpPr txBox="1"/>
          <p:nvPr/>
        </p:nvSpPr>
        <p:spPr>
          <a:xfrm>
            <a:off x="6095206" y="1629304"/>
            <a:ext cx="599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ACC0D0-E5DF-FF1E-6F00-93C4233E26A5}"/>
              </a:ext>
            </a:extLst>
          </p:cNvPr>
          <p:cNvSpPr txBox="1"/>
          <p:nvPr/>
        </p:nvSpPr>
        <p:spPr>
          <a:xfrm>
            <a:off x="1521686" y="4188621"/>
            <a:ext cx="5760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49646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A34E30-B2CD-E781-6C13-8FAE5B1ED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926" y="3783919"/>
            <a:ext cx="5561225" cy="295824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EA966DE-CD05-9911-4B48-0001E940F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Non-word Characters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644A9-EDC1-F01B-C479-425E83087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334" y="1903100"/>
            <a:ext cx="4790689" cy="15262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C85C47-9A3C-7237-C081-32FE16CA65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21"/>
          <a:stretch/>
        </p:blipFill>
        <p:spPr>
          <a:xfrm>
            <a:off x="387374" y="1775628"/>
            <a:ext cx="6264695" cy="1781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61C24F-8E22-0390-C9AD-AD37888B2F17}"/>
              </a:ext>
            </a:extLst>
          </p:cNvPr>
          <p:cNvSpPr txBox="1"/>
          <p:nvPr/>
        </p:nvSpPr>
        <p:spPr>
          <a:xfrm>
            <a:off x="0" y="1748393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4A209-4E19-4658-54D1-1E699A9A6CCB}"/>
              </a:ext>
            </a:extLst>
          </p:cNvPr>
          <p:cNvSpPr txBox="1"/>
          <p:nvPr/>
        </p:nvSpPr>
        <p:spPr>
          <a:xfrm>
            <a:off x="6815286" y="1854563"/>
            <a:ext cx="718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191050-20A3-7871-5F21-DA22ACEE4570}"/>
              </a:ext>
            </a:extLst>
          </p:cNvPr>
          <p:cNvSpPr txBox="1"/>
          <p:nvPr/>
        </p:nvSpPr>
        <p:spPr>
          <a:xfrm>
            <a:off x="3070870" y="3783919"/>
            <a:ext cx="720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310582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367014" y="3429794"/>
            <a:ext cx="6840760" cy="2088232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ko-KR" alt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10" descr="Logo Variations | Kent State University">
            <a:extLst>
              <a:ext uri="{FF2B5EF4-FFF2-40B4-BE49-F238E27FC236}">
                <a16:creationId xmlns:a16="http://schemas.microsoft.com/office/drawing/2014/main" id="{65AECEEF-E691-BCC7-2A2B-200D87265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582" y="6094090"/>
            <a:ext cx="1832831" cy="69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C7ECDC1-D106-B8A3-CDD2-7046E871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13648</TotalTime>
  <Words>83</Words>
  <Application>Microsoft Office PowerPoint</Application>
  <PresentationFormat>Custom</PresentationFormat>
  <Paragraphs>31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</vt:lpstr>
      <vt:lpstr>Times New Roman</vt:lpstr>
      <vt:lpstr>Noto Sans</vt:lpstr>
      <vt:lpstr>굴림체</vt:lpstr>
      <vt:lpstr>맑은 고딕</vt:lpstr>
      <vt:lpstr>Arial</vt:lpstr>
      <vt:lpstr>Calibri Light</vt:lpstr>
      <vt:lpstr>Office 테마</vt:lpstr>
      <vt:lpstr>Natural Language Processing  with  Disaster Tweets</vt:lpstr>
      <vt:lpstr>PowerPoint Presentation</vt:lpstr>
      <vt:lpstr>1. Removing URLs and Hashtags</vt:lpstr>
      <vt:lpstr>2. Removing Punctuation</vt:lpstr>
      <vt:lpstr>3.Removing Stop Words</vt:lpstr>
      <vt:lpstr>4. Non-word Characters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likitha reddy</cp:lastModifiedBy>
  <cp:revision>12</cp:revision>
  <dcterms:created xsi:type="dcterms:W3CDTF">2010-02-01T08:03:16Z</dcterms:created>
  <dcterms:modified xsi:type="dcterms:W3CDTF">2022-11-04T12:56:32Z</dcterms:modified>
  <cp:category>www.slidemembers.com</cp:category>
</cp:coreProperties>
</file>